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87_C1957A3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389" r:id="rId5"/>
    <p:sldId id="399" r:id="rId6"/>
    <p:sldId id="257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400" r:id="rId15"/>
    <p:sldId id="391" r:id="rId16"/>
    <p:sldId id="401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AFDCE-7A15-4B0F-956A-400D9E3F1D6D}" name="Iván Bonilla" initials="IB" userId="S::ibonilla@cnu.edu.ni::2f40cdb4-6af3-4773-878f-c9ec3977fb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B2B2B"/>
    <a:srgbClr val="37335B"/>
    <a:srgbClr val="2A2A2A"/>
    <a:srgbClr val="21202D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7" autoAdjust="0"/>
    <p:restoredTop sz="93725" autoAdjust="0"/>
  </p:normalViewPr>
  <p:slideViewPr>
    <p:cSldViewPr snapToGrid="0">
      <p:cViewPr varScale="1">
        <p:scale>
          <a:sx n="68" d="100"/>
          <a:sy n="68" d="100"/>
        </p:scale>
        <p:origin x="324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modernComment_187_C1957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119DB9-4C0B-41B7-9A73-477697679FB5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47798845" sldId="391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21/01/2023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21/01/2023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89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29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20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80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89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37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21/01/2023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87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png"/><Relationship Id="rId3" Type="http://schemas.openxmlformats.org/officeDocument/2006/relationships/image" Target="../media/image1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Ejemplo%20de%20acta.docx" TargetMode="External"/><Relationship Id="rId2" Type="http://schemas.microsoft.com/office/2018/10/relationships/comments" Target="../comments/modernComment_187_C1957A3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63" y="196900"/>
            <a:ext cx="3565524" cy="780960"/>
          </a:xfrm>
        </p:spPr>
        <p:txBody>
          <a:bodyPr rtlCol="0"/>
          <a:lstStyle/>
          <a:p>
            <a:pPr rtl="0"/>
            <a:r>
              <a:rPr lang="es-ES" dirty="0"/>
              <a:t>DGDT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00" y="886420"/>
            <a:ext cx="5742065" cy="5529352"/>
          </a:xfrm>
        </p:spPr>
        <p:txBody>
          <a:bodyPr rtlCol="0"/>
          <a:lstStyle/>
          <a:p>
            <a:pPr rtl="0"/>
            <a:r>
              <a:rPr lang="es-ES" b="1" dirty="0"/>
              <a:t>Levantamiento de los requerimientos</a:t>
            </a:r>
          </a:p>
          <a:p>
            <a:pPr rtl="0"/>
            <a:r>
              <a:rPr lang="es-ES" b="1" dirty="0"/>
              <a:t>Análisis de la Documentación </a:t>
            </a:r>
          </a:p>
          <a:p>
            <a:pPr rtl="0"/>
            <a:r>
              <a:rPr lang="es-ES" b="1" dirty="0"/>
              <a:t>Presentación de los procesos </a:t>
            </a:r>
          </a:p>
          <a:p>
            <a:pPr rtl="0"/>
            <a:r>
              <a:rPr lang="es-ES" b="1" dirty="0"/>
              <a:t>Diseño de Arquitectura Sistémica API</a:t>
            </a:r>
          </a:p>
          <a:p>
            <a:pPr rtl="0"/>
            <a:r>
              <a:rPr lang="es-ES" b="1" dirty="0"/>
              <a:t>Diseño y Desarrollo de Prototipo SPA</a:t>
            </a:r>
          </a:p>
          <a:p>
            <a:pPr rtl="0"/>
            <a:r>
              <a:rPr lang="es-ES" b="1" dirty="0"/>
              <a:t>Desarrollo y Programación de la Aplicación </a:t>
            </a:r>
          </a:p>
          <a:p>
            <a:r>
              <a:rPr lang="es-ES" b="1" dirty="0"/>
              <a:t>Implementación y  Pruebas  de la Aplicación </a:t>
            </a:r>
          </a:p>
          <a:p>
            <a:pPr rtl="0"/>
            <a:r>
              <a:rPr lang="es-ES" b="1" dirty="0"/>
              <a:t>Publicación y Producción de la Aplicación </a:t>
            </a:r>
          </a:p>
          <a:p>
            <a:pPr rtl="0"/>
            <a:r>
              <a:rPr lang="es-ES" b="1" dirty="0"/>
              <a:t>Continuidad y Mantenimiento  de la  Aplicación</a:t>
            </a:r>
          </a:p>
          <a:p>
            <a:pPr rtl="0"/>
            <a:r>
              <a:rPr lang="es-ES" b="1" dirty="0"/>
              <a:t>Versionado y Respaldos de la Aplicación </a:t>
            </a:r>
          </a:p>
          <a:p>
            <a:pPr rtl="0"/>
            <a:endParaRPr lang="es-ES" b="1" dirty="0"/>
          </a:p>
          <a:p>
            <a:pPr rtl="0"/>
            <a:endParaRPr lang="es-ES" b="1" dirty="0"/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442" y="1718678"/>
            <a:ext cx="2393570" cy="2393570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721" y="4503317"/>
            <a:ext cx="1533215" cy="1533215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214" y="3740967"/>
            <a:ext cx="2393571" cy="2393571"/>
          </a:xfr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</a:t>
            </a:fld>
            <a:endParaRPr lang="es-E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0D331104-5258-93FA-B92B-A3784FDE1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863" y="236298"/>
            <a:ext cx="1521777" cy="15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2909" y="1026514"/>
            <a:ext cx="303850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3204" y="1628256"/>
            <a:ext cx="2879530" cy="3984202"/>
          </a:xfrm>
        </p:spPr>
        <p:txBody>
          <a:bodyPr/>
          <a:lstStyle/>
          <a:p>
            <a:pPr algn="just"/>
            <a:r>
              <a:rPr lang="es-ES" dirty="0"/>
              <a:t>	Cierre de Sesión y Acta General </a:t>
            </a:r>
          </a:p>
          <a:p>
            <a:pPr algn="just"/>
            <a:r>
              <a:rPr lang="es-ES" dirty="0"/>
              <a:t>	 Se finalizan los códigos y se guarda todo en sistema dejando un registro histórico para los nuevos seguimientos al cumplimiento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10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62" y="195192"/>
            <a:ext cx="839525" cy="839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FCBF9B-5313-3E30-E8D8-DA70AF67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9545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C694708-C71F-28A4-F168-8D48319AD31B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73E6136E-5DA7-82E5-8243-8D6568FD4817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EA223DA2-C3AD-A395-2281-819A309C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DEDF3EE7-3D72-F557-A19D-E69475BD891D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3B54D7FE-9C82-3A1A-D26D-7C42F59C9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6A1F68DF-3F01-0744-A624-F3C13B8DC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8B17B4A-CC15-5107-DD3F-AD11297D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71BDE648-DD98-C97E-88B3-90E6F10B7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635F42C9-A181-C378-309D-360BDE190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66451F3-5C9A-1CD5-2C8C-B09D9596C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9D68481F-CE2E-31D0-F9AD-B654436F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A84A4CF0-F7CD-5EA7-6FEB-7377886A9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21605"/>
            <a:ext cx="4660504" cy="105632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2071B9E-26DE-6AC5-1284-01CEC7229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5" y="5845143"/>
            <a:ext cx="4660504" cy="10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9463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3761" y="1061836"/>
            <a:ext cx="30916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>
          <a:xfrm>
            <a:off x="-1" y="-1"/>
            <a:ext cx="8482263" cy="6858001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7609" y="1748752"/>
            <a:ext cx="2869495" cy="5044673"/>
          </a:xfrm>
        </p:spPr>
        <p:txBody>
          <a:bodyPr/>
          <a:lstStyle/>
          <a:p>
            <a:r>
              <a:rPr lang="es-ES" dirty="0"/>
              <a:t>		Se registran la fecha de cumplimiento de cada acuerdo y la fecha-hora de grabación de los mismos.</a:t>
            </a:r>
          </a:p>
          <a:p>
            <a:r>
              <a:rPr lang="es-ES" dirty="0"/>
              <a:t>		Controlar los estados de los acuerdos y presentar un listado por estado de cumplimiento </a:t>
            </a:r>
          </a:p>
          <a:p>
            <a:r>
              <a:rPr lang="es-ES" dirty="0"/>
              <a:t>		Controlar el acceso a las estadísticas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11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474" y="64574"/>
            <a:ext cx="936502" cy="93650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06C33F33-334D-B32A-E8A2-2542C2846AEE}"/>
              </a:ext>
            </a:extLst>
          </p:cNvPr>
          <p:cNvGrpSpPr/>
          <p:nvPr/>
        </p:nvGrpSpPr>
        <p:grpSpPr>
          <a:xfrm>
            <a:off x="-22109" y="-2"/>
            <a:ext cx="657459" cy="6858001"/>
            <a:chOff x="1303619" y="-273844"/>
            <a:chExt cx="756535" cy="688009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79E68C0-B5AE-025E-EFD0-54968B657E93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79664225-3910-7BD6-3082-B478FE09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A5E5AE23-FA63-806C-F485-3AA670BB91D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878F3721-DF8E-A892-E8ED-5607FA4C6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C47E66CC-EE1E-9D47-C06F-9D93DC7EF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08F638D9-3B50-DEA2-C183-D68C17C66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3B68F8C5-268F-1F8C-8E66-C94F652A6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FC75131E-198A-0C14-562B-945815C09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159652FC-CDA0-CD08-EBC0-B6D0B0B8B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966F547-0132-4950-211C-7AC545E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42E96205-AC7C-5642-86CC-6C947F324A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346" y="-3"/>
            <a:ext cx="8376308" cy="685800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24969E9-EF15-668E-2F21-CE236986AB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35317"/>
            <a:ext cx="4263462" cy="10226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532AFAB-35ED-70F1-F2E5-98CC5AFCA2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2" y="-21605"/>
            <a:ext cx="4347686" cy="10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9715"/>
      </p:ext>
    </p:extLst>
  </p:cSld>
  <p:clrMapOvr>
    <a:masterClrMapping/>
  </p:clrMapOvr>
  <p:transition spd="slow"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0079" y="4401451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01" y="1619480"/>
            <a:ext cx="3369606" cy="2834925"/>
          </a:xfrm>
        </p:spPr>
        <p:txBody>
          <a:bodyPr rtlCol="0"/>
          <a:lstStyle/>
          <a:p>
            <a:pPr algn="ctr" rtl="0"/>
            <a:r>
              <a:rPr lang="es-ES" sz="6000" dirty="0"/>
              <a:t>Gracias por su atención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40" y="306269"/>
            <a:ext cx="1625397" cy="162539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AD9015D-85AB-3CF7-6D6C-9D1EE0ADED7E}"/>
              </a:ext>
            </a:extLst>
          </p:cNvPr>
          <p:cNvSpPr/>
          <p:nvPr/>
        </p:nvSpPr>
        <p:spPr>
          <a:xfrm>
            <a:off x="7916449" y="14574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l&#10;">
            <a:extLst>
              <a:ext uri="{FF2B5EF4-FFF2-40B4-BE49-F238E27FC236}">
                <a16:creationId xmlns:a16="http://schemas.microsoft.com/office/drawing/2014/main" id="{CFF0BB1A-2684-B99E-1B30-5A9CC61D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2762">
            <a:off x="5115589" y="1619480"/>
            <a:ext cx="4622772" cy="34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FB5938-12F1-FFD4-4D2C-32F515F8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4"/>
            <a:ext cx="3094892" cy="6591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41564"/>
            <a:ext cx="8882730" cy="64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8267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6DF8D1E5-C810-604C-CF82-08ED1225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1" y="563880"/>
            <a:ext cx="8300719" cy="59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52805"/>
      </p:ext>
    </p:extLst>
  </p:cSld>
  <p:clrMapOvr>
    <a:masterClrMapping/>
  </p:clrMapOvr>
  <p:transition spd="slow">
    <p:strips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5509" y="1959550"/>
            <a:ext cx="2759803" cy="2666862"/>
          </a:xfrm>
        </p:spPr>
        <p:txBody>
          <a:bodyPr rtlCol="0" anchor="b" anchorCtr="0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es-ES" sz="3600" b="1" dirty="0"/>
              <a:t>Etapas del proceso de creación de Actas del CNU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9621" y="5824603"/>
            <a:ext cx="2466951" cy="1033397"/>
          </a:xfrm>
        </p:spPr>
        <p:txBody>
          <a:bodyPr rtlCol="0">
            <a:noAutofit/>
          </a:bodyPr>
          <a:lstStyle/>
          <a:p>
            <a:pPr algn="ctr" rtl="0"/>
            <a:r>
              <a:rPr lang="es-ES" b="1" dirty="0">
                <a:solidFill>
                  <a:srgbClr val="0070C0"/>
                </a:solidFill>
              </a:rPr>
              <a:t>Línea de Tiempo</a:t>
            </a:r>
          </a:p>
          <a:p>
            <a:pPr algn="ctr" rtl="0"/>
            <a:r>
              <a:rPr lang="es-ES" b="1" dirty="0">
                <a:solidFill>
                  <a:srgbClr val="0070C0"/>
                </a:solidFill>
              </a:rPr>
              <a:t>DGDT 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9BF8A3D0-1AD4-8385-7FF7-06DAFB94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399" y="301399"/>
            <a:ext cx="1470025" cy="1470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E11C48-D2CD-943D-5604-6FF0FA7F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915764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83A3D-CD22-0573-297C-F8D9D69DD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4" y="5534526"/>
            <a:ext cx="4896853" cy="12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653" y="1129511"/>
            <a:ext cx="31803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1653" y="1875802"/>
            <a:ext cx="2902844" cy="4867601"/>
          </a:xfrm>
        </p:spPr>
        <p:txBody>
          <a:bodyPr/>
          <a:lstStyle/>
          <a:p>
            <a:pPr algn="just"/>
            <a:r>
              <a:rPr lang="es-ES" dirty="0"/>
              <a:t>	Realizar los preparativos iniciales en donde agrega a los invitados, comisión del concejos CNU,. </a:t>
            </a:r>
          </a:p>
          <a:p>
            <a:pPr algn="just"/>
            <a:r>
              <a:rPr lang="es-ES" dirty="0"/>
              <a:t>	Establecer las fechas,  listas iniciales y compartir las invitaciones para los involucrados.</a:t>
            </a:r>
          </a:p>
          <a:p>
            <a:pPr algn="just"/>
            <a:r>
              <a:rPr lang="es-ES" dirty="0"/>
              <a:t>	Además de preparar las carpetas para las grabaciones y el equipo para grabar durante el evento de la sesión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23EC1-53F2-0328-1FD2-FA7C7D0A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5" y="0"/>
            <a:ext cx="8354198" cy="685800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345" y="103925"/>
            <a:ext cx="918759" cy="918759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CA51FF-DBF0-F472-8BA4-8A8C3AC1856A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D7CDC20-A199-FBD2-6C47-188C33C3629B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3FC2FE3B-B819-7CD5-21EE-F1AD1E8B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36" name="Grupo 35">
                <a:extLst>
                  <a:ext uri="{FF2B5EF4-FFF2-40B4-BE49-F238E27FC236}">
                    <a16:creationId xmlns:a16="http://schemas.microsoft.com/office/drawing/2014/main" id="{D0E759F0-F5F7-98A8-91E9-5AC453335EE4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B75AE5F7-B4D9-E83B-DAD4-8DFC937AE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8" name="Imagen 37">
                  <a:extLst>
                    <a:ext uri="{FF2B5EF4-FFF2-40B4-BE49-F238E27FC236}">
                      <a16:creationId xmlns:a16="http://schemas.microsoft.com/office/drawing/2014/main" id="{6C1A45EF-A61F-9472-C843-EFEB8BA58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9" name="Imagen 38">
                  <a:extLst>
                    <a:ext uri="{FF2B5EF4-FFF2-40B4-BE49-F238E27FC236}">
                      <a16:creationId xmlns:a16="http://schemas.microsoft.com/office/drawing/2014/main" id="{E2F23344-B4F8-76EB-86A4-638430AF8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0" name="Imagen 39">
                  <a:extLst>
                    <a:ext uri="{FF2B5EF4-FFF2-40B4-BE49-F238E27FC236}">
                      <a16:creationId xmlns:a16="http://schemas.microsoft.com/office/drawing/2014/main" id="{47A727B6-2B56-05B3-97E1-236365926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1" name="Imagen 40">
                  <a:extLst>
                    <a:ext uri="{FF2B5EF4-FFF2-40B4-BE49-F238E27FC236}">
                      <a16:creationId xmlns:a16="http://schemas.microsoft.com/office/drawing/2014/main" id="{5B1F28E5-CE6F-D66D-A0CA-70141057D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2" name="Imagen 41">
                  <a:extLst>
                    <a:ext uri="{FF2B5EF4-FFF2-40B4-BE49-F238E27FC236}">
                      <a16:creationId xmlns:a16="http://schemas.microsoft.com/office/drawing/2014/main" id="{75812DA8-94C8-FD62-E889-9DEA99A9C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63DE6089-4049-F0A4-8B19-158E7E0C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3AB2C6ED-157F-C81B-198B-E0C3FDDB6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-1"/>
            <a:ext cx="4010799" cy="102268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85F567F4-1296-0A94-3CB6-DD79A5455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5817769"/>
            <a:ext cx="4010799" cy="10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ransition spd="slow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9" y="1135635"/>
            <a:ext cx="294741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0374" y="1666571"/>
            <a:ext cx="3071037" cy="4824018"/>
          </a:xfrm>
        </p:spPr>
        <p:txBody>
          <a:bodyPr/>
          <a:lstStyle/>
          <a:p>
            <a:pPr algn="just"/>
            <a:r>
              <a:rPr lang="es-ES" dirty="0"/>
              <a:t>	Pasar los preparativos y las asistencias a todos los integrantes.</a:t>
            </a:r>
          </a:p>
          <a:p>
            <a:pPr algn="just"/>
            <a:r>
              <a:rPr lang="es-ES" dirty="0"/>
              <a:t>	iniciar las bitácoras y códigos de la sesión para dar inicio. </a:t>
            </a:r>
          </a:p>
          <a:p>
            <a:pPr algn="just"/>
            <a:r>
              <a:rPr lang="es-ES" dirty="0"/>
              <a:t>	Presentar los miembros, invitados especiales y los delegados que asisten a la sesión inicial</a:t>
            </a:r>
          </a:p>
          <a:p>
            <a:pPr algn="just"/>
            <a:r>
              <a:rPr lang="es-ES" dirty="0"/>
              <a:t>	Presentar la lista de agenda de temas a tratar y compartir dichas agendas.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20" y="179215"/>
            <a:ext cx="927689" cy="9276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178592-7098-CAE3-CA6B-BF9CB272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4" y="0"/>
            <a:ext cx="848654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BB6942-39F8-3CD4-D601-B0F54D74F454}"/>
              </a:ext>
            </a:extLst>
          </p:cNvPr>
          <p:cNvGrpSpPr/>
          <p:nvPr/>
        </p:nvGrpSpPr>
        <p:grpSpPr>
          <a:xfrm>
            <a:off x="0" y="-1"/>
            <a:ext cx="657459" cy="6857999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DF8E213-4A14-4E1E-866B-A56C9543432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B414BEB-4388-390D-B7F9-F56478C1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556E161-8A3C-0170-2433-10BF9DD3A562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AFB9034-A116-578C-7184-525504AC3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C141274-99F6-BA9A-A547-FB7942726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1FB8B8A2-53CB-5673-AC56-B8DE42ECC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011EFD76-6C3A-1461-F02E-BE213CB04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8C5C2C46-F34C-A44A-E833-D401B4CF3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532FEFEE-632A-EA77-08F6-899A1B4EF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B27B377-8A5E-5864-6B07-F4E60EFA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8C612030-CA76-8E36-95A9-EBD31FFB9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1"/>
            <a:ext cx="4082988" cy="110690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3E107B5-32CE-F620-10DD-75BEDFD133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699238"/>
            <a:ext cx="4082988" cy="11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6658"/>
      </p:ext>
    </p:extLst>
  </p:cSld>
  <p:clrMapOvr>
    <a:masterClrMapping/>
  </p:clrMapOvr>
  <p:transition spd="slow">
    <p:strips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285" y="1020585"/>
            <a:ext cx="3080126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61580" y="1683572"/>
            <a:ext cx="2880211" cy="3984202"/>
          </a:xfrm>
        </p:spPr>
        <p:txBody>
          <a:bodyPr/>
          <a:lstStyle/>
          <a:p>
            <a:pPr algn="just"/>
            <a:r>
              <a:rPr lang="es-ES" dirty="0"/>
              <a:t>	Continuar con la sesión de manera iterativa con reuniones hasta que se completen todos los puntos de agenda y finalicen los acuerdos para cerrar la sesión. 	</a:t>
            </a:r>
          </a:p>
          <a:p>
            <a:pPr algn="just"/>
            <a:r>
              <a:rPr lang="es-ES" dirty="0"/>
              <a:t>   para cada una de las iteraciones se presentan las delegaciones e invitados especiales.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10" y="94127"/>
            <a:ext cx="910698" cy="9285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D2E8E3-3E29-CE54-1EB2-A3D227EB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5383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049E3CD-FCBC-8510-F031-635C05D7617D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DA79889-EB43-8FB6-7723-2FCD0D2F3D1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F1C14A0-CED3-5AE8-D49B-C3E8E10C5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80E05289-8452-38EC-EB6F-ABDDFDC9451F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C0A8878B-25B5-8F0C-D052-7FAF35B08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9899B6D0-8085-A59C-AD41-61585FF49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D1E22B90-FB5F-58C7-3C5A-A66789583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3C059FDA-8E0C-41D1-7AEA-47D247CDD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20F9B887-6431-4758-52F2-299368BC2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A44600B0-F426-A8E2-0DF3-FC43292C5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2B1E02F-0A86-6048-8005-309451D7F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7C11CEC5-E61A-17D8-B7EA-D8FACD783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009" y="0"/>
            <a:ext cx="4679201" cy="102268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89A108-DE47-667C-1F4C-8756F6C92D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533" y="5835317"/>
            <a:ext cx="4679201" cy="10226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201D09-4570-FA7C-E83C-83755E6429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33" y="1020585"/>
            <a:ext cx="8299752" cy="4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3632"/>
      </p:ext>
    </p:extLst>
  </p:cSld>
  <p:clrMapOvr>
    <a:masterClrMapping/>
  </p:clrMapOvr>
  <p:transition spd="slow">
    <p:strips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9211" y="1082842"/>
            <a:ext cx="2972200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9211" y="1692598"/>
            <a:ext cx="2795285" cy="3984202"/>
          </a:xfrm>
        </p:spPr>
        <p:txBody>
          <a:bodyPr/>
          <a:lstStyle/>
          <a:p>
            <a:pPr algn="just"/>
            <a:r>
              <a:rPr lang="es-ES" dirty="0"/>
              <a:t>	Desarrollo de los Acuerdos consisten en digitar en vivo los acuerdos a los que se llegan en la reunión por parte de todos los integrantes autoridades para luego almacenarlos en sus respectivos directorios.</a:t>
            </a:r>
          </a:p>
          <a:p>
            <a:pPr algn="just"/>
            <a:r>
              <a:rPr lang="es-ES" dirty="0"/>
              <a:t>	Así mismo ejecutar la grabación para salvar el audio en los directorios seleccionados.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250" y="159893"/>
            <a:ext cx="922949" cy="9229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36EA14-20D8-57CB-F673-B6166CAE3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6" y="0"/>
            <a:ext cx="846175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63E2E5A-786A-9AFF-94C7-595BD50D9108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3DF523C-2564-B02C-8EEF-C200D9A22310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074CCD3-C25F-C1FB-81A0-D4B3E0155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F1AC7B09-DC8E-64F3-665A-E065B03F9633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12AF93F6-E249-D8C7-F811-64F30CA77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E3292650-EF66-7AA4-9C88-88AF41333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CDE20EC-BA6C-B280-B185-E25135FDF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91A28799-1673-DE2B-4FFB-9CCB48485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7DEB0B1C-8585-1DFB-2D1E-443696AE0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B4636447-672F-40F7-5E8D-3B5EF9A29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340DEB6-13E6-BC5C-2E5C-1CBF44F5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C45EA01D-9BE4-DAE2-2BB0-6C0B83122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21938"/>
            <a:ext cx="4431904" cy="10609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EAE9DB7-246E-9591-89DA-D5F4C14E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45144"/>
            <a:ext cx="4431904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648"/>
      </p:ext>
    </p:extLst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9094" y="1076096"/>
            <a:ext cx="3181727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76042" y="1683572"/>
            <a:ext cx="2948421" cy="3004338"/>
          </a:xfrm>
        </p:spPr>
        <p:txBody>
          <a:bodyPr/>
          <a:lstStyle/>
          <a:p>
            <a:pPr algn="just"/>
            <a:r>
              <a:rPr lang="es-ES" dirty="0"/>
              <a:t>	Los Acuerdos serán enviados en tiempo real a los integrantes para que ellos lo verifiquen y hagan sus agregaciones y sugerencias </a:t>
            </a:r>
          </a:p>
          <a:p>
            <a:pPr algn="just"/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424" y="86469"/>
            <a:ext cx="904601" cy="9046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259AF2-6501-5FEF-F15D-1F698306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5" y="0"/>
            <a:ext cx="8254369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64E0F08-5901-EB71-E9F8-DB4E96A63585}"/>
              </a:ext>
            </a:extLst>
          </p:cNvPr>
          <p:cNvGrpSpPr/>
          <p:nvPr/>
        </p:nvGrpSpPr>
        <p:grpSpPr>
          <a:xfrm>
            <a:off x="-214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0021D9E2-1C80-F98E-A136-BE831F38E71F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FFE40DF8-D91E-2CD3-1736-DCCA0B42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6393C83-EC28-942F-8467-67522554D5C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2B804CE-C42E-313D-06BF-5D17457FA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CFECC36B-0286-41D5-3522-1F1C74DEC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6E879B6E-E61A-686E-C26A-D4BF71E14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52F413A7-C6FA-AEC6-93E8-0323999E8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04272AFC-F227-0522-8D2F-D3DE1D52D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19B3DBF-D853-A7FB-036E-03D8BAF89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1A2352B-845B-FA55-DDF1-1A93A212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9509D23E-7B6E-2DAF-11B9-A8FB0A86B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14754"/>
            <a:ext cx="4289665" cy="9294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613AE75-D5D3-8B4C-B226-CC32C3DB8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5845144"/>
            <a:ext cx="4289665" cy="10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220"/>
      </p:ext>
    </p:extLst>
  </p:cSld>
  <p:clrMapOvr>
    <a:masterClrMapping/>
  </p:clrMapOvr>
  <p:transition spd="slow"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814" y="998560"/>
            <a:ext cx="310382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41685" y="1683572"/>
            <a:ext cx="2900106" cy="4421013"/>
          </a:xfrm>
        </p:spPr>
        <p:txBody>
          <a:bodyPr/>
          <a:lstStyle/>
          <a:p>
            <a:r>
              <a:rPr lang="es-ES" dirty="0"/>
              <a:t>	Ratificación y firma de Acuerdos </a:t>
            </a:r>
          </a:p>
          <a:p>
            <a:r>
              <a:rPr lang="es-ES" dirty="0"/>
              <a:t>	se procede a firmar cada uno de los acuerdos de manera automática digital para dar vida a la sesión </a:t>
            </a:r>
          </a:p>
          <a:p>
            <a:r>
              <a:rPr lang="es-ES" dirty="0"/>
              <a:t>	Se imprime el acta con todos los acuerdos y puntos de agenda listo para firmar por el Presidente y el secretario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9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553" y="96564"/>
            <a:ext cx="856344" cy="8563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633398-C712-DF98-9E62-3C6C5F12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3013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449D403-6667-0CBD-FB73-DDAA11223781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10EC09F-1734-202F-596D-E976CF59937A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F79BB2B-960A-AE89-AABC-2770167F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682DA70-D769-A6B4-C978-5E608C9A81B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6F417391-EF93-F154-810B-AE8DCA1C1D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D6FE6F6-6A5A-C38F-EAFE-43C440735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CD7C3FE5-2FF1-636C-ED40-E3248194B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6404153A-9F68-A873-D227-6FB437DF7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5C683B98-1965-CCAD-1DF3-DB48BD306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28B31541-C2F8-0972-20DD-584E517FC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B9F54B8-F941-7C50-DB01-C8E25281B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BE4DCA8E-D431-4374-1EF1-25BC695470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14756"/>
            <a:ext cx="4359714" cy="101996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63BD0DF-479E-C04F-AB04-0AA690723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3" y="5845145"/>
            <a:ext cx="4359714" cy="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076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{50AF8D15-AB8F-4B28-9FFC-ED40325B1614}tf33713516_win32</Template>
  <TotalTime>1215</TotalTime>
  <Words>477</Words>
  <Application>Microsoft Office PowerPoint</Application>
  <PresentationFormat>Panorámica</PresentationFormat>
  <Paragraphs>77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DGDT</vt:lpstr>
      <vt:lpstr>Presentación de PowerPoint</vt:lpstr>
      <vt:lpstr>Etapas del proceso de creación de Actas del CNU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Gracias por su atención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Etapas del proceso de creación de Actas del CNU</dc:title>
  <dc:creator>Iván Bonilla</dc:creator>
  <cp:lastModifiedBy>Iván Bonilla</cp:lastModifiedBy>
  <cp:revision>54</cp:revision>
  <dcterms:created xsi:type="dcterms:W3CDTF">2023-01-19T14:42:39Z</dcterms:created>
  <dcterms:modified xsi:type="dcterms:W3CDTF">2023-01-21T21:51:12Z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